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36" r:id="rId115"/>
    <p:sldId id="414" r:id="rId116"/>
    <p:sldId id="415" r:id="rId117"/>
    <p:sldId id="416" r:id="rId118"/>
    <p:sldId id="398" r:id="rId119"/>
    <p:sldId id="432" r:id="rId120"/>
    <p:sldId id="433" r:id="rId121"/>
    <p:sldId id="418" r:id="rId122"/>
    <p:sldId id="419" r:id="rId123"/>
    <p:sldId id="417" r:id="rId124"/>
    <p:sldId id="428" r:id="rId125"/>
    <p:sldId id="429" r:id="rId126"/>
    <p:sldId id="430" r:id="rId127"/>
    <p:sldId id="373" r:id="rId128"/>
    <p:sldId id="374" r:id="rId129"/>
    <p:sldId id="375" r:id="rId130"/>
    <p:sldId id="376" r:id="rId131"/>
    <p:sldId id="425" r:id="rId132"/>
    <p:sldId id="426" r:id="rId133"/>
    <p:sldId id="427" r:id="rId134"/>
    <p:sldId id="422" r:id="rId135"/>
    <p:sldId id="43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0264ABC5-A42F-4824-A2E1-8A36BB93E1DD}"/>
    <pc:docChg chg="custSel modSld">
      <pc:chgData name="Sergey Parshin" userId="33371af5f60a0596" providerId="LiveId" clId="{0264ABC5-A42F-4824-A2E1-8A36BB93E1DD}" dt="2019-10-09T21:44:16.179" v="279" actId="1037"/>
      <pc:docMkLst>
        <pc:docMk/>
      </pc:docMkLst>
      <pc:sldChg chg="modSp">
        <pc:chgData name="Sergey Parshin" userId="33371af5f60a0596" providerId="LiveId" clId="{0264ABC5-A42F-4824-A2E1-8A36BB93E1DD}" dt="2019-10-09T21:44:16.179" v="279" actId="1037"/>
        <pc:sldMkLst>
          <pc:docMk/>
          <pc:sldMk cId="120036693" sldId="371"/>
        </pc:sldMkLst>
        <pc:spChg chg="mod">
          <ac:chgData name="Sergey Parshin" userId="33371af5f60a0596" providerId="LiveId" clId="{0264ABC5-A42F-4824-A2E1-8A36BB93E1DD}" dt="2019-10-09T21:44:16.179" v="279" actId="1037"/>
          <ac:spMkLst>
            <pc:docMk/>
            <pc:sldMk cId="120036693" sldId="371"/>
            <ac:spMk id="16" creationId="{7A624B27-A966-4A2A-B0C7-88255E1F0D2E}"/>
          </ac:spMkLst>
        </pc:spChg>
        <pc:spChg chg="mod">
          <ac:chgData name="Sergey Parshin" userId="33371af5f60a0596" providerId="LiveId" clId="{0264ABC5-A42F-4824-A2E1-8A36BB93E1DD}" dt="2019-10-09T21:44:09.962" v="248" actId="1037"/>
          <ac:spMkLst>
            <pc:docMk/>
            <pc:sldMk cId="120036693" sldId="371"/>
            <ac:spMk id="17" creationId="{659786E2-5D95-4901-95AF-CD03BD2F4C11}"/>
          </ac:spMkLst>
        </pc:spChg>
        <pc:graphicFrameChg chg="modGraphic">
          <ac:chgData name="Sergey Parshin" userId="33371af5f60a0596" providerId="LiveId" clId="{0264ABC5-A42F-4824-A2E1-8A36BB93E1DD}" dt="2019-10-09T21:43:51.925" v="120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21/10/2019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03144-1751-4C71-956C-16BF53762C17}"/>
              </a:ext>
            </a:extLst>
          </p:cNvPr>
          <p:cNvSpPr txBox="1"/>
          <p:nvPr/>
        </p:nvSpPr>
        <p:spPr>
          <a:xfrm>
            <a:off x="7779026" y="654395"/>
            <a:ext cx="4412974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EDIT: </a:t>
            </a:r>
          </a:p>
          <a:p>
            <a:r>
              <a:rPr lang="en-IE" dirty="0"/>
              <a:t>There is a slight inconsistency between this high-level and low-level implementations here:</a:t>
            </a:r>
          </a:p>
          <a:p>
            <a:r>
              <a:rPr lang="en-IE" dirty="0"/>
              <a:t>low-level implementation does unconditional counter increment, but here we only do it if x is equals to ‘0’. </a:t>
            </a:r>
          </a:p>
          <a:p>
            <a:r>
              <a:rPr lang="en-IE" dirty="0"/>
              <a:t>In this particular case of FSM this logical difference doesn’t play a significant role, thus we can either modify this high level code to be closer to low-level by moving line outside the if statement or modify low level code to include requirement for x to be equal ‘0’: </a:t>
            </a:r>
          </a:p>
          <a:p>
            <a:endParaRPr lang="en-IE" dirty="0"/>
          </a:p>
          <a:p>
            <a:r>
              <a:rPr lang="en-IE" dirty="0"/>
              <a:t>C_I &lt;= S1 and not S0 and not x;</a:t>
            </a:r>
          </a:p>
          <a:p>
            <a:endParaRPr lang="en-IE" dirty="0"/>
          </a:p>
          <a:p>
            <a:r>
              <a:rPr lang="en-IE" dirty="0"/>
              <a:t>In all cases, this particular FSM produces the same result. </a:t>
            </a:r>
          </a:p>
          <a:p>
            <a:r>
              <a:rPr lang="en-IE" dirty="0"/>
              <a:t>Note: since C_I is formally an output of FSM, this is now Mealy FSM. 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BFE343-CD8E-42AE-B6A9-67040B54F747}"/>
              </a:ext>
            </a:extLst>
          </p:cNvPr>
          <p:cNvSpPr/>
          <p:nvPr/>
        </p:nvSpPr>
        <p:spPr>
          <a:xfrm rot="21302123">
            <a:off x="6202017" y="2663687"/>
            <a:ext cx="1577009" cy="834887"/>
          </a:xfrm>
          <a:custGeom>
            <a:avLst/>
            <a:gdLst>
              <a:gd name="connsiteX0" fmla="*/ 1577009 w 1577009"/>
              <a:gd name="connsiteY0" fmla="*/ 834887 h 834887"/>
              <a:gd name="connsiteX1" fmla="*/ 755374 w 1577009"/>
              <a:gd name="connsiteY1" fmla="*/ 689113 h 834887"/>
              <a:gd name="connsiteX2" fmla="*/ 689113 w 1577009"/>
              <a:gd name="connsiteY2" fmla="*/ 198783 h 834887"/>
              <a:gd name="connsiteX3" fmla="*/ 0 w 1577009"/>
              <a:gd name="connsiteY3" fmla="*/ 0 h 83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7009" h="834887">
                <a:moveTo>
                  <a:pt x="1577009" y="834887"/>
                </a:moveTo>
                <a:cubicBezTo>
                  <a:pt x="1240183" y="815008"/>
                  <a:pt x="903357" y="795130"/>
                  <a:pt x="755374" y="689113"/>
                </a:cubicBezTo>
                <a:cubicBezTo>
                  <a:pt x="607391" y="583096"/>
                  <a:pt x="815009" y="313635"/>
                  <a:pt x="689113" y="198783"/>
                </a:cubicBezTo>
                <a:cubicBezTo>
                  <a:pt x="563217" y="83931"/>
                  <a:pt x="281608" y="41965"/>
                  <a:pt x="0" y="0"/>
                </a:cubicBezTo>
              </a:path>
            </a:pathLst>
          </a:custGeom>
          <a:noFill/>
          <a:ln w="571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74396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/>
              <a:t>Description</a:t>
            </a:r>
            <a:endParaRPr lang="en-IE" dirty="0"/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01834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14528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14527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7228</TotalTime>
  <Words>7173</Words>
  <Application>Microsoft Office PowerPoint</Application>
  <PresentationFormat>Widescreen</PresentationFormat>
  <Paragraphs>2347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188</cp:revision>
  <dcterms:created xsi:type="dcterms:W3CDTF">2019-09-13T04:42:38Z</dcterms:created>
  <dcterms:modified xsi:type="dcterms:W3CDTF">2019-10-21T16:14:07Z</dcterms:modified>
</cp:coreProperties>
</file>